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28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3976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Vulnérabilités de Microsoft Exchange Server : Une Menace Critique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856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serveurs Exchange constituent la colonne vertébrale des communications professionnelles. Leur compromission représente un risque majeur pour les organisations.</a:t>
            </a:r>
            <a:endParaRPr lang="en-US" sz="175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B6FE21-B7A8-4883-486E-AB836CEA110D}"/>
              </a:ext>
            </a:extLst>
          </p:cNvPr>
          <p:cNvSpPr txBox="1"/>
          <p:nvPr/>
        </p:nvSpPr>
        <p:spPr>
          <a:xfrm>
            <a:off x="793790" y="6345044"/>
            <a:ext cx="4692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MORAIS Nicolas </a:t>
            </a:r>
          </a:p>
          <a:p>
            <a:r>
              <a:rPr lang="fr-FR" dirty="0"/>
              <a:t>MAILLARD Mickael </a:t>
            </a:r>
          </a:p>
          <a:p>
            <a:r>
              <a:rPr lang="fr-FR" dirty="0"/>
              <a:t>SANCHEZ Guillaume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3202"/>
            <a:ext cx="75533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Contexte des Cyberattaques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60K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09305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Organisations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59092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Touchées par ProxyLogon en 2021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$100M+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57537" y="30827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Dommages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742021" y="359092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financier estimé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11052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083362" y="61423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Secteurs ciblés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2767846" y="665047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Entreprises, gouvernements, institutions financières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968811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Principales Vulnérabilités Connues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93557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243995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693557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655820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693557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655820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693557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243995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07958" y="30922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ProxyLogon</a:t>
            </a:r>
            <a:endParaRPr lang="en-US" sz="2300" dirty="0"/>
          </a:p>
        </p:txBody>
      </p:sp>
      <p:sp>
        <p:nvSpPr>
          <p:cNvPr id="12" name="Text 2"/>
          <p:cNvSpPr/>
          <p:nvPr/>
        </p:nvSpPr>
        <p:spPr>
          <a:xfrm>
            <a:off x="793790" y="3600450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Faille critique de 2021 permettant l'accès à distance non autorisé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153733" y="21845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ProxyShell</a:t>
            </a:r>
            <a:endParaRPr lang="en-US" sz="2300" dirty="0"/>
          </a:p>
        </p:txBody>
      </p:sp>
      <p:sp>
        <p:nvSpPr>
          <p:cNvPr id="14" name="Text 4"/>
          <p:cNvSpPr/>
          <p:nvPr/>
        </p:nvSpPr>
        <p:spPr>
          <a:xfrm>
            <a:off x="4139446" y="269271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Exploitation des scripts de communication Exchange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499509" y="18216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SSRF</a:t>
            </a:r>
            <a:endParaRPr lang="en-US" sz="2300" dirty="0"/>
          </a:p>
        </p:txBody>
      </p:sp>
      <p:sp>
        <p:nvSpPr>
          <p:cNvPr id="16" name="Text 6"/>
          <p:cNvSpPr/>
          <p:nvPr/>
        </p:nvSpPr>
        <p:spPr>
          <a:xfrm>
            <a:off x="7485221" y="2329815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Contournement des mécanismes de sécurité du serveur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845284" y="34551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Configuration</a:t>
            </a:r>
            <a:endParaRPr lang="en-US" sz="2300" dirty="0"/>
          </a:p>
        </p:txBody>
      </p:sp>
      <p:sp>
        <p:nvSpPr>
          <p:cNvPr id="18" name="Text 8"/>
          <p:cNvSpPr/>
          <p:nvPr/>
        </p:nvSpPr>
        <p:spPr>
          <a:xfrm>
            <a:off x="10830997" y="396335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Failles liées aux erreurs de paramétrage système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0821"/>
            <a:ext cx="66026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Mécanismes d'Intrusion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3524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Reconnaissance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 des serveurs Exchange vulnérables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9612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Exploitation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031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Utilisation des failles côté serveur et injection de code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5701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Authentification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5391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Contournement des systèmes de vérification d'identité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1789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Escalade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2268022" y="675286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Obtention de privilèges administrateur étendus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3830"/>
            <a:ext cx="1201043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Analyse de la vulnérabilité CVE-2021-26855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117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CVE-2021-26855 est une faille SSRF critique dans Microsoft Exchange Server. Elle permet à un attaquant distant d'exécuter des requêtes HTTP arbitraires en se faisant passer pour le serveur.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926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Cette vulnérabilité facilite l’accès non autorisé aux serveurs Exchange, sans authentification préalable. Elle a servi de porte d’entrée majeure lors des attaques ProxyLogon en 2021.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287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1530906" y="45287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Type de faille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530906" y="503693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Server-Side Request Forgery (SSRF)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667" y="45287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8165783" y="45287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Implication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8165783" y="5036939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Exécution de requêtes internes au serveur cible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8818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1530906" y="58818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Conséquence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530906" y="638996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Accès à des données sensibles et escalade des privilèges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8667" y="58818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8165783" y="58818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Exploitation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8165783" y="638996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Opérée via des requêtes HTTP spécialement conçues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93136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 Opérationnel des Attaques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79295"/>
            <a:ext cx="1614011" cy="13246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06993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061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Propagation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35931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Extension à l'ensemble du réseau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246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2369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Vol de données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5895261" y="4095631"/>
            <a:ext cx="40786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Extraction d'informations stratégiques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9844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42021"/>
            <a:ext cx="4842034" cy="13246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20505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688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Interruption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6702266" y="5476994"/>
            <a:ext cx="44393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Paralysie des services de communication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7980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123384"/>
            <a:ext cx="6456164" cy="132468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8641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501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Compromission</a:t>
            </a:r>
            <a:endParaRPr lang="en-US" sz="2300" dirty="0"/>
          </a:p>
        </p:txBody>
      </p:sp>
      <p:sp>
        <p:nvSpPr>
          <p:cNvPr id="21" name="Text 11"/>
          <p:cNvSpPr/>
          <p:nvPr/>
        </p:nvSpPr>
        <p:spPr>
          <a:xfrm>
            <a:off x="7509272" y="6858357"/>
            <a:ext cx="47811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Accès aux données sensibles de l'entreprise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884"/>
            <a:ext cx="66305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Stratégies de Prévention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319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2351365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3194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Mises à jour système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immédiate des correctifs de sécurité Microsoft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3704392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672483"/>
            <a:ext cx="35817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Configurations renforcées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017306" y="418064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Durcissement des paramètres de sécurité Exchange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747" y="5057418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025509"/>
            <a:ext cx="29918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Surveillance continue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017306" y="55336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 régulière des journaux d'événements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3785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747" y="6410444"/>
            <a:ext cx="357188" cy="44648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78535"/>
            <a:ext cx="298073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Authentification MFA</a:t>
            </a:r>
            <a:endParaRPr lang="en-US" sz="2300" dirty="0"/>
          </a:p>
        </p:txBody>
      </p:sp>
      <p:sp>
        <p:nvSpPr>
          <p:cNvPr id="19" name="Text 12"/>
          <p:cNvSpPr/>
          <p:nvPr/>
        </p:nvSpPr>
        <p:spPr>
          <a:xfrm>
            <a:off x="7017306" y="68866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Mise en place de vérifications d'identité multiples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6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3362444"/>
            <a:ext cx="9349740" cy="723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Outils et Technologies de Détection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771644" y="4416504"/>
            <a:ext cx="4215408" cy="3207901"/>
          </a:xfrm>
          <a:prstGeom prst="roundRect">
            <a:avLst>
              <a:gd name="adj" fmla="val 288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99649" y="4644509"/>
            <a:ext cx="2893933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Systèmes IDS/IPS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999649" y="5138499"/>
            <a:ext cx="375939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Solutions de détection et prévention d'intrusions analysant le trafic réseau en temps réel.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99649" y="6329124"/>
            <a:ext cx="3759398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Exemple: Cisco Secure IDS, Snort, Suricata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7437" y="4416504"/>
            <a:ext cx="4215408" cy="3207901"/>
          </a:xfrm>
          <a:prstGeom prst="roundRect">
            <a:avLst>
              <a:gd name="adj" fmla="val 288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5435441" y="4644509"/>
            <a:ext cx="3759398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Analyseurs comportementaux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435441" y="5500211"/>
            <a:ext cx="3759398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Outils identifiant les comportements anormaux sur les serveurs Exchange.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435441" y="6690836"/>
            <a:ext cx="3759398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Technologies basées sur l'IA et le machine learning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3229" y="4416504"/>
            <a:ext cx="4215408" cy="3207901"/>
          </a:xfrm>
          <a:prstGeom prst="roundRect">
            <a:avLst>
              <a:gd name="adj" fmla="val 288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9871234" y="4644509"/>
            <a:ext cx="3526036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Scanners de vulnérabilités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9871234" y="5138499"/>
            <a:ext cx="3759398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Logiciels automatisant la recherche de failles Exchange.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871234" y="5976342"/>
            <a:ext cx="3759398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Nessus, OpenVAS, Qualys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6397"/>
            <a:ext cx="91291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: Cybersécurité Active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894284"/>
            <a:ext cx="1630323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67" y="235731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210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Vigilance constante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42042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Surveillance permanente des systèmes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5"/>
          <p:cNvSpPr/>
          <p:nvPr/>
        </p:nvSpPr>
        <p:spPr>
          <a:xfrm>
            <a:off x="793790" y="3332321"/>
            <a:ext cx="3260646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569" y="379535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310657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Formation des équipes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4281249" y="4067294"/>
            <a:ext cx="3986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Sensibilisation et expertise technique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41771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9"/>
          <p:cNvSpPr/>
          <p:nvPr/>
        </p:nvSpPr>
        <p:spPr>
          <a:xfrm>
            <a:off x="793790" y="4770358"/>
            <a:ext cx="4890968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90" y="523339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97172"/>
            <a:ext cx="32345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Investissement sécurité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5911572" y="5505331"/>
            <a:ext cx="37490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Ressources dédiées à la protection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79808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3"/>
          <p:cNvSpPr/>
          <p:nvPr/>
        </p:nvSpPr>
        <p:spPr>
          <a:xfrm>
            <a:off x="793790" y="6208395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011" y="667142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4352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Défense intégrée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7542014" y="6943368"/>
            <a:ext cx="3767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Approche globale de cyberdéfense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Personnalisé</PresentationFormat>
  <Paragraphs>90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Petrona Bold</vt:lpstr>
      <vt:lpstr>Inter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MORAIS Nicolas</cp:lastModifiedBy>
  <cp:revision>2</cp:revision>
  <dcterms:created xsi:type="dcterms:W3CDTF">2025-04-28T08:41:46Z</dcterms:created>
  <dcterms:modified xsi:type="dcterms:W3CDTF">2025-04-28T08:42:35Z</dcterms:modified>
</cp:coreProperties>
</file>